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83" r:id="rId3"/>
    <p:sldId id="277" r:id="rId4"/>
    <p:sldId id="305" r:id="rId5"/>
    <p:sldId id="287" r:id="rId6"/>
    <p:sldId id="288" r:id="rId7"/>
    <p:sldId id="290" r:id="rId8"/>
    <p:sldId id="304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6" r:id="rId19"/>
    <p:sldId id="289" r:id="rId20"/>
    <p:sldId id="300" r:id="rId21"/>
    <p:sldId id="301" r:id="rId22"/>
    <p:sldId id="302" r:id="rId23"/>
    <p:sldId id="303" r:id="rId2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  <a:srgbClr val="BFCBD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2"/>
    <p:restoredTop sz="94659"/>
  </p:normalViewPr>
  <p:slideViewPr>
    <p:cSldViewPr snapToGrid="0" showGuides="1">
      <p:cViewPr varScale="1">
        <p:scale>
          <a:sx n="110" d="100"/>
          <a:sy n="110" d="100"/>
        </p:scale>
        <p:origin x="872" y="1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Kaura-aho" userId="0d400063-3a67-45c6-a798-b07d0e425ccd" providerId="ADAL" clId="{98D9E69F-417C-A244-98D6-C626B7BBE364}"/>
    <pc:docChg chg="undo custSel addSld delSld sldOrd">
      <pc:chgData name="Sofia Kaura-aho" userId="0d400063-3a67-45c6-a798-b07d0e425ccd" providerId="ADAL" clId="{98D9E69F-417C-A244-98D6-C626B7BBE364}" dt="2025-06-05T12:40:36.128" v="6" actId="20578"/>
      <pc:docMkLst>
        <pc:docMk/>
      </pc:docMkLst>
      <pc:sldChg chg="ord">
        <pc:chgData name="Sofia Kaura-aho" userId="0d400063-3a67-45c6-a798-b07d0e425ccd" providerId="ADAL" clId="{98D9E69F-417C-A244-98D6-C626B7BBE364}" dt="2025-06-05T12:40:36.128" v="6" actId="20578"/>
        <pc:sldMkLst>
          <pc:docMk/>
          <pc:sldMk cId="507086257" sldId="289"/>
        </pc:sldMkLst>
      </pc:sldChg>
      <pc:sldChg chg="new del">
        <pc:chgData name="Sofia Kaura-aho" userId="0d400063-3a67-45c6-a798-b07d0e425ccd" providerId="ADAL" clId="{98D9E69F-417C-A244-98D6-C626B7BBE364}" dt="2025-06-05T12:37:20.838" v="1" actId="680"/>
        <pc:sldMkLst>
          <pc:docMk/>
          <pc:sldMk cId="2296483136" sldId="306"/>
        </pc:sldMkLst>
      </pc:sldChg>
      <pc:sldChg chg="new ord">
        <pc:chgData name="Sofia Kaura-aho" userId="0d400063-3a67-45c6-a798-b07d0e425ccd" providerId="ADAL" clId="{98D9E69F-417C-A244-98D6-C626B7BBE364}" dt="2025-06-05T12:40:36.128" v="6" actId="20578"/>
        <pc:sldMkLst>
          <pc:docMk/>
          <pc:sldMk cId="2958642377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FC286-D85A-F924-B51E-44BD4E7212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Tenorite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5D4F5-3B16-E9C2-28D0-6EA3C5B80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15D9-1F32-5F47-BFA4-EC08856CA21E}" type="datetimeFigureOut">
              <a:rPr lang="fi-FI" smtClean="0">
                <a:latin typeface="Tenorite" pitchFamily="2" charset="0"/>
              </a:rPr>
              <a:t>5.6.2025</a:t>
            </a:fld>
            <a:endParaRPr lang="fi-FI" dirty="0">
              <a:latin typeface="Tenorite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BF858-DA61-3654-62E2-762A9AA61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Tenorite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CAE8C-EA6F-741C-4719-937683C21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79075-9507-7343-9FC5-6EAB8DBE1A0E}" type="slidenum">
              <a:rPr lang="fi-FI" smtClean="0">
                <a:latin typeface="Tenorite" pitchFamily="2" charset="0"/>
              </a:rPr>
              <a:t>‹#›</a:t>
            </a:fld>
            <a:endParaRPr lang="fi-FI" dirty="0"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829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enorite" pitchFamily="2" charset="0"/>
              </a:defRPr>
            </a:lvl1pPr>
          </a:lstStyle>
          <a:p>
            <a:fld id="{9931DEE8-225C-A843-93A8-1476BEB4B771}" type="datetimeFigureOut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enorite" pitchFamily="2" charset="0"/>
              </a:defRPr>
            </a:lvl1pPr>
          </a:lstStyle>
          <a:p>
            <a:fld id="{35557DD2-294D-094A-BB0D-2633130B12B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2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enorit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enorit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enorit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enorit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enorit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43F11C-65BD-705E-85B1-689947F347EC}"/>
              </a:ext>
            </a:extLst>
          </p:cNvPr>
          <p:cNvSpPr/>
          <p:nvPr userDrawn="1"/>
        </p:nvSpPr>
        <p:spPr>
          <a:xfrm>
            <a:off x="195942" y="195943"/>
            <a:ext cx="11808823" cy="6466114"/>
          </a:xfrm>
          <a:prstGeom prst="rect">
            <a:avLst/>
          </a:prstGeom>
          <a:solidFill>
            <a:srgbClr val="F5F2F0"/>
          </a:solidFill>
          <a:ln w="415925">
            <a:gradFill>
              <a:gsLst>
                <a:gs pos="31000">
                  <a:schemeClr val="tx2"/>
                </a:gs>
                <a:gs pos="100000">
                  <a:schemeClr val="accent6"/>
                </a:gs>
              </a:gsLst>
              <a:lin ang="42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923E7E7-AE48-71CD-DADD-8804F0158596}"/>
              </a:ext>
            </a:extLst>
          </p:cNvPr>
          <p:cNvSpPr/>
          <p:nvPr userDrawn="1"/>
        </p:nvSpPr>
        <p:spPr>
          <a:xfrm rot="16200000">
            <a:off x="9633286" y="4299284"/>
            <a:ext cx="2586332" cy="2586332"/>
          </a:xfrm>
          <a:prstGeom prst="rtTriangle">
            <a:avLst/>
          </a:prstGeom>
          <a:solidFill>
            <a:srgbClr val="F5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58375-E386-B2C8-E8A0-7CD88558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939" y="2796339"/>
            <a:ext cx="9828147" cy="17846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F7F4-9CD0-D0AB-9EDF-831439DE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939" y="4603014"/>
            <a:ext cx="7853932" cy="1181601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enorit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B18B7-D5EC-B890-9148-4208B27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2AC94718-93FC-FE4A-AE1B-5041271B3E02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B9E26-D934-E52E-7F1A-5F5E78D1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66AB-E35F-8D26-2B0D-57A0D63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99FB2F-21DB-2518-C97F-C1799354E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773" y="677467"/>
            <a:ext cx="271551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AFC6-5DEB-E648-B862-3A7688F8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35388"/>
            <a:ext cx="1151397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F3946-FD0B-2491-C50E-16572AB4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902" y="2181588"/>
            <a:ext cx="5580000" cy="4183289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  <a:lvl2pPr>
              <a:defRPr b="0" i="0">
                <a:latin typeface="Tenorite" pitchFamily="2" charset="0"/>
              </a:defRPr>
            </a:lvl2pPr>
            <a:lvl3pPr>
              <a:defRPr b="0" i="0">
                <a:latin typeface="Tenorite" pitchFamily="2" charset="0"/>
              </a:defRPr>
            </a:lvl3pPr>
            <a:lvl4pPr>
              <a:defRPr b="0" i="0">
                <a:latin typeface="Tenorite" pitchFamily="2" charset="0"/>
              </a:defRPr>
            </a:lvl4pPr>
            <a:lvl5pPr>
              <a:defRPr b="0" i="0"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D2A11-51EC-F1BC-9779-38FC48C1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3" y="2181588"/>
            <a:ext cx="5580000" cy="4183289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  <a:lvl2pPr>
              <a:defRPr b="0" i="0">
                <a:latin typeface="Tenorite" pitchFamily="2" charset="0"/>
              </a:defRPr>
            </a:lvl2pPr>
            <a:lvl3pPr>
              <a:defRPr b="0" i="0">
                <a:latin typeface="Tenorite" pitchFamily="2" charset="0"/>
              </a:defRPr>
            </a:lvl3pPr>
            <a:lvl4pPr>
              <a:defRPr b="0" i="0">
                <a:latin typeface="Tenorite" pitchFamily="2" charset="0"/>
              </a:defRPr>
            </a:lvl4pPr>
            <a:lvl5pPr>
              <a:defRPr b="0" i="0"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900EA-7A2E-5122-6D95-301F041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3196DD2C-A0E7-B044-A4F8-0FFF5DC2FEC7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82376-991A-2763-C844-720580FF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687E-28AA-17B6-5391-C4E6B1E8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8360-E733-6B89-4849-CC99F5D0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38655"/>
            <a:ext cx="1151397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DC2A-5CFB-4D70-DA82-9EC8F08D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4" y="2154693"/>
            <a:ext cx="5580000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216000" anchor="ctr"/>
          <a:lstStyle>
            <a:lvl1pPr marL="0" indent="0">
              <a:buNone/>
              <a:defRPr sz="2400" b="0" i="0">
                <a:latin typeface="Tenorit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BCF4E-BD69-F655-A481-3DDB9DBE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234" y="2978605"/>
            <a:ext cx="5580000" cy="3360147"/>
          </a:xfrm>
        </p:spPr>
        <p:txBody>
          <a:bodyPr lIns="216000" tIns="144000"/>
          <a:lstStyle>
            <a:lvl1pPr>
              <a:defRPr b="0" i="0">
                <a:solidFill>
                  <a:schemeClr val="tx1"/>
                </a:solidFill>
                <a:latin typeface="Tenorite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Tenorite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Tenorite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Tenorite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4E7-FC6B-0F38-EB29-2D706FCEE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372" y="2154693"/>
            <a:ext cx="5580000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216000" anchor="ctr"/>
          <a:lstStyle>
            <a:lvl1pPr marL="0" indent="0">
              <a:buNone/>
              <a:defRPr sz="2400" b="0" i="0">
                <a:latin typeface="Tenorit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3F606-7A56-DDF0-9BA7-D4194C04B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372" y="2978605"/>
            <a:ext cx="5580000" cy="3360147"/>
          </a:xfrm>
        </p:spPr>
        <p:txBody>
          <a:bodyPr lIns="216000" tIns="144000"/>
          <a:lstStyle>
            <a:lvl1pPr>
              <a:defRPr b="0" i="0">
                <a:solidFill>
                  <a:schemeClr val="tx1"/>
                </a:solidFill>
                <a:latin typeface="Tenorite" pitchFamily="2" charset="0"/>
              </a:defRPr>
            </a:lvl1pPr>
            <a:lvl2pPr>
              <a:defRPr b="0" i="0">
                <a:solidFill>
                  <a:schemeClr val="tx1"/>
                </a:solidFill>
                <a:latin typeface="Tenorite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Tenorite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Tenorite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FA5B0-4EF9-F78A-0878-10CA52C3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8" y="6453686"/>
            <a:ext cx="980440" cy="36512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6F9844B-C659-1942-A73C-D6B29693DF3F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3616B-BB6A-B8DD-1693-256CD07E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6668" y="6453686"/>
            <a:ext cx="4114800" cy="36512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47265-7769-2135-39DF-68AB79B0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4810" y="6453686"/>
            <a:ext cx="1007706" cy="36512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61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8360-E733-6B89-4849-CC99F5D0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35390"/>
            <a:ext cx="1151397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DC2A-5CFB-4D70-DA82-9EC8F08D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4" y="2151428"/>
            <a:ext cx="3586412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216000" anchor="ctr"/>
          <a:lstStyle>
            <a:lvl1pPr marL="0" indent="0">
              <a:buNone/>
              <a:defRPr sz="2400" b="0" i="0">
                <a:latin typeface="Tenorit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BCF4E-BD69-F655-A481-3DDB9DBEB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234" y="2975340"/>
            <a:ext cx="3586412" cy="3347083"/>
          </a:xfrm>
        </p:spPr>
        <p:txBody>
          <a:bodyPr lIns="216000" tIns="14400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Tenorite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Tenorite" pitchFamily="2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1A4E7-FC6B-0F38-EB29-2D706FCEE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9739" y="2151428"/>
            <a:ext cx="3608408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216000" anchor="ctr"/>
          <a:lstStyle>
            <a:lvl1pPr marL="0" indent="0">
              <a:buNone/>
              <a:defRPr sz="2400" b="0" i="0">
                <a:latin typeface="Tenorit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3F606-7A56-DDF0-9BA7-D4194C04B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9739" y="2975340"/>
            <a:ext cx="3608408" cy="3347083"/>
          </a:xfrm>
        </p:spPr>
        <p:txBody>
          <a:bodyPr lIns="216000" tIns="144000"/>
          <a:lstStyle>
            <a:lvl1pPr>
              <a:defRPr sz="1600" b="0" i="0">
                <a:solidFill>
                  <a:schemeClr val="tx1"/>
                </a:solidFill>
                <a:latin typeface="Tenorite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Tenorite" pitchFamily="2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FA5B0-4EF9-F78A-0878-10CA52C3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1D9B1DD3-BA0B-1C43-B8AF-ADC33F7D4D74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3616B-BB6A-B8DD-1693-256CD07E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47265-7769-2135-39DF-68AB79B0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2DE69C-EDAE-06FC-19B0-54362EE68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2151428"/>
            <a:ext cx="3608408" cy="823912"/>
          </a:xfrm>
          <a:solidFill>
            <a:schemeClr val="accent1">
              <a:lumMod val="40000"/>
              <a:lumOff val="60000"/>
            </a:schemeClr>
          </a:solidFill>
        </p:spPr>
        <p:txBody>
          <a:bodyPr lIns="216000" anchor="ctr"/>
          <a:lstStyle>
            <a:lvl1pPr marL="0" indent="0">
              <a:buNone/>
              <a:defRPr sz="2400" b="0" i="0">
                <a:latin typeface="Tenorit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0ED6C8-CBB4-59D9-D46C-A36E2203CA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975340"/>
            <a:ext cx="3608408" cy="3347083"/>
          </a:xfrm>
        </p:spPr>
        <p:txBody>
          <a:bodyPr lIns="216000" tIns="14400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Tenorite" pitchFamily="2" charset="0"/>
              </a:defRPr>
            </a:lvl1pPr>
            <a:lvl2pPr>
              <a:defRPr sz="1600" b="0" i="0">
                <a:solidFill>
                  <a:schemeClr val="tx1"/>
                </a:solidFill>
                <a:latin typeface="Tenorite" pitchFamily="2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551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68A741-C390-CE7B-71AE-6EED74DF9F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2082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FA1F9-61A2-0923-A6AF-4B7FDDA9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1160" y="6440623"/>
            <a:ext cx="980440" cy="36512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C66935F1-88C9-614D-B4EE-CF7C72D94601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24BA5-0F21-9C92-D8E7-D89E4D6F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0623"/>
            <a:ext cx="4114800" cy="36512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9AAF7-990E-0926-E838-C605656B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348C60-1410-1590-E5A5-707BD0F72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943" y="6252415"/>
            <a:ext cx="1698171" cy="5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9C7B-FA83-620E-DCA3-FF5A4EE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48452"/>
            <a:ext cx="11513974" cy="1325563"/>
          </a:xfrm>
        </p:spPr>
        <p:txBody>
          <a:bodyPr anchor="b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7B4C-F232-2DA4-7C71-CB851B1F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308952"/>
            <a:ext cx="11513974" cy="4148455"/>
          </a:xfrm>
        </p:spPr>
        <p:txBody>
          <a:bodyPr/>
          <a:lstStyle>
            <a:lvl1pPr>
              <a:buClr>
                <a:schemeClr val="accent6"/>
              </a:buCl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  <a:lvl2pPr>
              <a:buClr>
                <a:schemeClr val="accent6"/>
              </a:buClr>
              <a:defRPr b="0" i="0">
                <a:solidFill>
                  <a:schemeClr val="bg1"/>
                </a:solidFill>
                <a:latin typeface="Tenorite" pitchFamily="2" charset="0"/>
              </a:defRPr>
            </a:lvl2pPr>
            <a:lvl3pPr>
              <a:buClr>
                <a:schemeClr val="accent6"/>
              </a:buClr>
              <a:defRPr b="0" i="0">
                <a:solidFill>
                  <a:schemeClr val="bg1"/>
                </a:solidFill>
                <a:latin typeface="Tenorite" pitchFamily="2" charset="0"/>
              </a:defRPr>
            </a:lvl3pPr>
            <a:lvl4pPr>
              <a:buClr>
                <a:schemeClr val="accent6"/>
              </a:buClr>
              <a:defRPr b="0" i="0">
                <a:solidFill>
                  <a:schemeClr val="bg1"/>
                </a:solidFill>
                <a:latin typeface="Tenorite" pitchFamily="2" charset="0"/>
              </a:defRPr>
            </a:lvl4pPr>
            <a:lvl5pPr>
              <a:buClr>
                <a:schemeClr val="accent6"/>
              </a:buClr>
              <a:defRPr b="0" i="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667A-885B-857F-BDC4-13A883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5C00-60D5-AD1B-0704-E93DBDE3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A371-BB36-5D48-9489-767ABECA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C958A6-E904-8593-BFC7-3FBF27F0EFE5}"/>
              </a:ext>
            </a:extLst>
          </p:cNvPr>
          <p:cNvGrpSpPr/>
          <p:nvPr userDrawn="1"/>
        </p:nvGrpSpPr>
        <p:grpSpPr>
          <a:xfrm>
            <a:off x="342020" y="250520"/>
            <a:ext cx="1456300" cy="291554"/>
            <a:chOff x="342020" y="6233309"/>
            <a:chExt cx="1745994" cy="34955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254491-17F5-75E9-922E-BCF551297C77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gradFill>
              <a:gsLst>
                <a:gs pos="0">
                  <a:srgbClr val="102F5F"/>
                </a:gs>
                <a:gs pos="50000">
                  <a:srgbClr val="4A788D"/>
                </a:gs>
                <a:gs pos="100000">
                  <a:srgbClr val="84C1BC"/>
                </a:gs>
              </a:gsLst>
              <a:lin ang="2700000" scaled="1"/>
            </a:gra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693FBF-699A-0561-D305-805CE9A7BF60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3A98B7B-10EE-BC62-DC17-D4DA9B19723F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F645F51-EC46-39C4-AF13-435D312BDBC2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BDF5C96-2F94-471E-36B1-677289396704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69836BE-DB29-38A7-7915-954CA820B3B5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D64E92-91AD-C83E-D6F6-C7F2DF629228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13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Black">
    <p:bg>
      <p:bgPr>
        <a:solidFill>
          <a:schemeClr val="tx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9C7B-FA83-620E-DCA3-FF5A4EE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48452"/>
            <a:ext cx="11513974" cy="1325563"/>
          </a:xfrm>
        </p:spPr>
        <p:txBody>
          <a:bodyPr anchor="b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667A-885B-857F-BDC4-13A883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5C00-60D5-AD1B-0704-E93DBDE3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A371-BB36-5D48-9489-767ABECA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C958A6-E904-8593-BFC7-3FBF27F0EFE5}"/>
              </a:ext>
            </a:extLst>
          </p:cNvPr>
          <p:cNvGrpSpPr/>
          <p:nvPr userDrawn="1"/>
        </p:nvGrpSpPr>
        <p:grpSpPr>
          <a:xfrm>
            <a:off x="342020" y="250520"/>
            <a:ext cx="1456300" cy="291554"/>
            <a:chOff x="342020" y="6233309"/>
            <a:chExt cx="1745994" cy="34955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254491-17F5-75E9-922E-BCF551297C77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gradFill>
              <a:gsLst>
                <a:gs pos="0">
                  <a:srgbClr val="102F5F"/>
                </a:gs>
                <a:gs pos="50000">
                  <a:srgbClr val="4A788D"/>
                </a:gs>
                <a:gs pos="100000">
                  <a:srgbClr val="84C1BC"/>
                </a:gs>
              </a:gsLst>
              <a:lin ang="2700000" scaled="1"/>
            </a:gra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693FBF-699A-0561-D305-805CE9A7BF60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3A98B7B-10EE-BC62-DC17-D4DA9B19723F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F645F51-EC46-39C4-AF13-435D312BDBC2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BDF5C96-2F94-471E-36B1-677289396704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69836BE-DB29-38A7-7915-954CA820B3B5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D64E92-91AD-C83E-D6F6-C7F2DF629228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BF75330-1B12-FC6E-FBD4-5CD1192F2A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120" y="2184400"/>
            <a:ext cx="11541760" cy="41370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34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7208-8EF3-6E69-903D-9B68FFE3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35389"/>
            <a:ext cx="1151397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98D99-8566-FC1B-4882-C9F5FAD9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F102AB49-001E-AC44-A012-B7490439248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AA1AC-F3F7-8740-7370-5C17F4AA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2E366-C1D8-F849-08D4-0CA7D674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3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CE4E71-7118-0E61-1A40-2F306D76895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54000">
                <a:schemeClr val="tx2"/>
              </a:gs>
              <a:gs pos="100000">
                <a:schemeClr val="accent6"/>
              </a:gs>
            </a:gsLst>
            <a:lin ang="1200000" scaled="0"/>
          </a:gradFill>
          <a:ln w="8445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5" y="3099661"/>
            <a:ext cx="11406751" cy="1175102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869" y="4273850"/>
            <a:ext cx="8048263" cy="95838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3891990" y="2041588"/>
            <a:ext cx="4408020" cy="882493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63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4" descr="A close-up of a sand dune&#10;&#10;AI-generated content may be incorrect.">
            <a:extLst>
              <a:ext uri="{FF2B5EF4-FFF2-40B4-BE49-F238E27FC236}">
                <a16:creationId xmlns:a16="http://schemas.microsoft.com/office/drawing/2014/main" id="{2253AE94-6C85-38D6-5B80-EE66A7E11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127319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47" y="4606994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nowy forest with trees&#10;&#10;AI-generated content may be incorrect.">
            <a:extLst>
              <a:ext uri="{FF2B5EF4-FFF2-40B4-BE49-F238E27FC236}">
                <a16:creationId xmlns:a16="http://schemas.microsoft.com/office/drawing/2014/main" id="{D0BA5B65-AB74-D696-1108-4D66062FA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64" t="9360" r="2407" b="93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9ED794-DFDD-67C1-EE58-DB585EA431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5000">
                <a:schemeClr val="bg1">
                  <a:alpha val="53141"/>
                </a:schemeClr>
              </a:gs>
              <a:gs pos="7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157710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47" y="4637385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519465-1AEF-4ABC-12A7-1C2A6D837A7C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  <a:solidFill>
            <a:schemeClr val="tx1"/>
          </a:solidFill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B46D668-28C9-7C42-4C8B-3C56F593CA73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B6E20A9-2F3E-DE34-C89E-BC30A460CFBA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74A0808-8293-399D-CCFC-5AC98BBD2629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17551B1-B5BD-77BE-6719-DEE5FA2415A2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7C5F9A-81D0-A98D-2918-79ACCA832726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6CF5371-3E41-920A-4B49-4E3100ACCB78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081E888-8CF3-4C9A-6BEA-64E4134C5606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grpFill/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7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68D8F68-D38F-711D-0EE2-B3911246C5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>
              <a:defRPr b="0" i="0">
                <a:latin typeface="Tenorite" pitchFamily="2" charset="0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127319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47" y="4606994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83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5" descr="A road in a forest&#10;&#10;AI-generated content may be incorrect.">
            <a:extLst>
              <a:ext uri="{FF2B5EF4-FFF2-40B4-BE49-F238E27FC236}">
                <a16:creationId xmlns:a16="http://schemas.microsoft.com/office/drawing/2014/main" id="{3ED00311-6740-D0A0-EE19-FAD21CC66D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127319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47" y="4606994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4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6" descr="Waves crashing waves in the ocean&#10;&#10;AI-generated content may be incorrect.">
            <a:extLst>
              <a:ext uri="{FF2B5EF4-FFF2-40B4-BE49-F238E27FC236}">
                <a16:creationId xmlns:a16="http://schemas.microsoft.com/office/drawing/2014/main" id="{930407F7-56D9-66FC-FC94-32882F1D3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127319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47" y="4606994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16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CE4E71-7118-0E61-1A40-2F306D76895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54000">
                <a:schemeClr val="tx2"/>
              </a:gs>
              <a:gs pos="100000">
                <a:schemeClr val="accent6"/>
              </a:gs>
            </a:gsLst>
            <a:lin ang="1200000" scaled="0"/>
          </a:gradFill>
          <a:ln w="8445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822" y="1990961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822" y="4470636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52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CE4E71-7118-0E61-1A40-2F306D76895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3"/>
          </a:solidFill>
          <a:ln w="8445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BFF7-A57E-6CAC-34DB-6ED735671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822" y="1990961"/>
            <a:ext cx="804826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34D4-B273-E302-8FA3-57174B7D6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5822" y="4470636"/>
            <a:ext cx="8048263" cy="95838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Tenorit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F4B8E-7DCE-73E2-C00C-CA5CB688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535" y="6447791"/>
            <a:ext cx="98044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21CA-A390-D230-2C26-AEE7CB15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975" y="6447791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0424-A477-04A4-E5C0-3AFB3C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A4B86-686B-A029-F8EC-AEFEA0190A00}"/>
              </a:ext>
            </a:extLst>
          </p:cNvPr>
          <p:cNvGrpSpPr/>
          <p:nvPr userDrawn="1"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0E30CA-3B18-D37E-7BF1-EC8BFEA54806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513B10-2EDD-C31F-0002-63E77382DF95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2D1FD9E-61CB-A3DC-8774-67F92BD34DC5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35832EC-E94D-2349-FB8A-8DAF1A00434A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CA4CF0E-912C-2586-7BEB-3762FFDA8C47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8A76DD-F78F-5F25-1952-03062FEF52A1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37198FA-94A2-6773-E366-6904952FD775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46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9C7B-FA83-620E-DCA3-FF5A4EE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22326"/>
            <a:ext cx="11513974" cy="132556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7B4C-F232-2DA4-7C71-CB851B1F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2282826"/>
            <a:ext cx="11513974" cy="4148455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  <a:lvl2pPr>
              <a:defRPr b="0" i="0">
                <a:latin typeface="Tenorite" pitchFamily="2" charset="0"/>
              </a:defRPr>
            </a:lvl2pPr>
            <a:lvl3pPr>
              <a:defRPr b="0" i="0">
                <a:latin typeface="Tenorite" pitchFamily="2" charset="0"/>
              </a:defRPr>
            </a:lvl3pPr>
            <a:lvl4pPr>
              <a:defRPr b="0" i="0">
                <a:latin typeface="Tenorite" pitchFamily="2" charset="0"/>
              </a:defRPr>
            </a:lvl4pPr>
            <a:lvl5pPr>
              <a:defRPr b="0" i="0"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667A-885B-857F-BDC4-13A883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A720ABB8-B4FB-1249-BE5C-71C7625A6F67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5C00-60D5-AD1B-0704-E93DBDE3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A371-BB36-5D48-9489-767ABECA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5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4925-D193-CB61-5DEF-890C7840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927464"/>
            <a:ext cx="4436123" cy="11262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F3E969-BF7A-BCBE-CC7B-A71C12AB9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09313" y="914400"/>
            <a:ext cx="6677886" cy="5447213"/>
          </a:xfrm>
          <a:custGeom>
            <a:avLst/>
            <a:gdLst>
              <a:gd name="connsiteX0" fmla="*/ 0 w 6677886"/>
              <a:gd name="connsiteY0" fmla="*/ 0 h 5447213"/>
              <a:gd name="connsiteX1" fmla="*/ 6677886 w 6677886"/>
              <a:gd name="connsiteY1" fmla="*/ 0 h 5447213"/>
              <a:gd name="connsiteX2" fmla="*/ 6677886 w 6677886"/>
              <a:gd name="connsiteY2" fmla="*/ 4245430 h 5447213"/>
              <a:gd name="connsiteX3" fmla="*/ 5476104 w 6677886"/>
              <a:gd name="connsiteY3" fmla="*/ 5447212 h 5447213"/>
              <a:gd name="connsiteX4" fmla="*/ 6677886 w 6677886"/>
              <a:gd name="connsiteY4" fmla="*/ 5447212 h 5447213"/>
              <a:gd name="connsiteX5" fmla="*/ 6677886 w 6677886"/>
              <a:gd name="connsiteY5" fmla="*/ 5447213 h 5447213"/>
              <a:gd name="connsiteX6" fmla="*/ 0 w 6677886"/>
              <a:gd name="connsiteY6" fmla="*/ 5447213 h 5447213"/>
              <a:gd name="connsiteX0" fmla="*/ 0 w 6677886"/>
              <a:gd name="connsiteY0" fmla="*/ 0 h 5447213"/>
              <a:gd name="connsiteX1" fmla="*/ 6677886 w 6677886"/>
              <a:gd name="connsiteY1" fmla="*/ 0 h 5447213"/>
              <a:gd name="connsiteX2" fmla="*/ 6677886 w 6677886"/>
              <a:gd name="connsiteY2" fmla="*/ 4245430 h 5447213"/>
              <a:gd name="connsiteX3" fmla="*/ 5476104 w 6677886"/>
              <a:gd name="connsiteY3" fmla="*/ 5447212 h 5447213"/>
              <a:gd name="connsiteX4" fmla="*/ 6677886 w 6677886"/>
              <a:gd name="connsiteY4" fmla="*/ 5447212 h 5447213"/>
              <a:gd name="connsiteX5" fmla="*/ 4613955 w 6677886"/>
              <a:gd name="connsiteY5" fmla="*/ 5447213 h 5447213"/>
              <a:gd name="connsiteX6" fmla="*/ 0 w 6677886"/>
              <a:gd name="connsiteY6" fmla="*/ 5447213 h 5447213"/>
              <a:gd name="connsiteX7" fmla="*/ 0 w 6677886"/>
              <a:gd name="connsiteY7" fmla="*/ 0 h 5447213"/>
              <a:gd name="connsiteX0" fmla="*/ 0 w 6677886"/>
              <a:gd name="connsiteY0" fmla="*/ 0 h 5447213"/>
              <a:gd name="connsiteX1" fmla="*/ 6677886 w 6677886"/>
              <a:gd name="connsiteY1" fmla="*/ 0 h 5447213"/>
              <a:gd name="connsiteX2" fmla="*/ 6677886 w 6677886"/>
              <a:gd name="connsiteY2" fmla="*/ 4245430 h 5447213"/>
              <a:gd name="connsiteX3" fmla="*/ 5476104 w 6677886"/>
              <a:gd name="connsiteY3" fmla="*/ 5447212 h 5447213"/>
              <a:gd name="connsiteX4" fmla="*/ 5005840 w 6677886"/>
              <a:gd name="connsiteY4" fmla="*/ 5447212 h 5447213"/>
              <a:gd name="connsiteX5" fmla="*/ 4613955 w 6677886"/>
              <a:gd name="connsiteY5" fmla="*/ 5447213 h 5447213"/>
              <a:gd name="connsiteX6" fmla="*/ 0 w 6677886"/>
              <a:gd name="connsiteY6" fmla="*/ 5447213 h 5447213"/>
              <a:gd name="connsiteX7" fmla="*/ 0 w 6677886"/>
              <a:gd name="connsiteY7" fmla="*/ 0 h 544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7886" h="5447213">
                <a:moveTo>
                  <a:pt x="0" y="0"/>
                </a:moveTo>
                <a:lnTo>
                  <a:pt x="6677886" y="0"/>
                </a:lnTo>
                <a:lnTo>
                  <a:pt x="6677886" y="4245430"/>
                </a:lnTo>
                <a:lnTo>
                  <a:pt x="5476104" y="5447212"/>
                </a:lnTo>
                <a:lnTo>
                  <a:pt x="5005840" y="5447212"/>
                </a:lnTo>
                <a:lnTo>
                  <a:pt x="4613955" y="5447213"/>
                </a:lnTo>
                <a:lnTo>
                  <a:pt x="0" y="54472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3200" b="0" i="0">
                <a:latin typeface="Tenorit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98134-9D59-8679-6F62-2E17BFF67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2" y="2076040"/>
            <a:ext cx="4436123" cy="4263212"/>
          </a:xfrm>
        </p:spPr>
        <p:txBody>
          <a:bodyPr/>
          <a:lstStyle>
            <a:lvl1pPr marL="0" indent="0">
              <a:buNone/>
              <a:defRPr sz="1600" b="0" i="0">
                <a:latin typeface="Tenorit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79A2E-8319-EE02-F955-F01F7FBC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D961EFDD-1BDB-C044-85AC-EBEBF553F8E8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E456-39BD-DEB3-7523-26A505F6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9506-29EF-DC20-4EA3-F1ACD1F2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56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16026-4CAD-E239-33ED-DC69A87BC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50705" y="0"/>
            <a:ext cx="3541295" cy="685799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 b="0" i="0">
                <a:latin typeface="Tenorit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79A2E-8319-EE02-F955-F01F7FBC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4731E743-4666-9E47-82D1-0CBD33A4624F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E456-39BD-DEB3-7523-26A505F6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9506-29EF-DC20-4EA3-F1ACD1F2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231B93-9045-6B23-73FB-B8B9A398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61513"/>
            <a:ext cx="79204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E0E59E-93F7-4CF3-E586-8E4527385B5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5233" y="2322014"/>
            <a:ext cx="7920462" cy="4000410"/>
          </a:xfrm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  <a:lvl2pPr>
              <a:defRPr b="0" i="0">
                <a:latin typeface="Tenorite" pitchFamily="2" charset="0"/>
              </a:defRPr>
            </a:lvl2pPr>
            <a:lvl3pPr>
              <a:defRPr b="0" i="0">
                <a:latin typeface="Tenorite" pitchFamily="2" charset="0"/>
              </a:defRPr>
            </a:lvl3pPr>
            <a:lvl4pPr>
              <a:defRPr b="0" i="0">
                <a:latin typeface="Tenorite" pitchFamily="2" charset="0"/>
              </a:defRPr>
            </a:lvl4pPr>
            <a:lvl5pPr>
              <a:defRPr b="0" i="0">
                <a:latin typeface="Tenorite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12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9C7B-FA83-620E-DCA3-FF5A4EEE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48452"/>
            <a:ext cx="11513974" cy="132556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667A-885B-857F-BDC4-13A883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5C00-60D5-AD1B-0704-E93DBDE3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A371-BB36-5D48-9489-767ABECA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BF75330-1B12-FC6E-FBD4-5CD1192F2A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120" y="2184400"/>
            <a:ext cx="11541760" cy="41370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26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, Content and L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DFC6-7478-99BB-2E41-40E76BED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4" y="836023"/>
            <a:ext cx="60229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8C5CA-9DF2-BB98-3414-0AC1EA3A8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234" y="2436223"/>
            <a:ext cx="6022909" cy="3811588"/>
          </a:xfrm>
        </p:spPr>
        <p:txBody>
          <a:bodyPr/>
          <a:lstStyle>
            <a:lvl1pPr marL="105750" indent="-105750">
              <a:buFont typeface="Arial" panose="020B0604020202020204" pitchFamily="34" charset="0"/>
              <a:buChar char="•"/>
              <a:defRPr sz="1600" b="0" i="0">
                <a:latin typeface="Tenorit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1330F-B1F6-EC13-1BC8-53F9DB0B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FEEB0FCB-0A48-0040-BA96-DD6BC1D5F041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1328B-DDAC-55CA-0D82-379502FE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B933C-BC92-0CAC-5A1A-F1331F85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FCA13-9C67-E7A4-C19B-C75365C44C9E}"/>
              </a:ext>
            </a:extLst>
          </p:cNvPr>
          <p:cNvSpPr/>
          <p:nvPr userDrawn="1"/>
        </p:nvSpPr>
        <p:spPr>
          <a:xfrm>
            <a:off x="6956385" y="876534"/>
            <a:ext cx="4653023" cy="5243331"/>
          </a:xfrm>
          <a:prstGeom prst="rect">
            <a:avLst/>
          </a:prstGeom>
          <a:noFill/>
          <a:ln w="285750">
            <a:gradFill>
              <a:gsLst>
                <a:gs pos="35000">
                  <a:schemeClr val="tx2"/>
                </a:gs>
                <a:gs pos="100000">
                  <a:schemeClr val="accent6"/>
                </a:gs>
              </a:gsLst>
              <a:lin ang="36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56AB945-58BB-A2EB-6BD9-48E3B712B428}"/>
              </a:ext>
            </a:extLst>
          </p:cNvPr>
          <p:cNvSpPr/>
          <p:nvPr userDrawn="1"/>
        </p:nvSpPr>
        <p:spPr>
          <a:xfrm rot="16200000">
            <a:off x="9201876" y="3667962"/>
            <a:ext cx="2891743" cy="2891743"/>
          </a:xfrm>
          <a:prstGeom prst="rtTriangle">
            <a:avLst/>
          </a:prstGeom>
          <a:solidFill>
            <a:srgbClr val="F5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 dirty="0">
              <a:latin typeface="Tenorit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EA0A-0577-6CEE-6549-F1E8E36E1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133" y="992281"/>
            <a:ext cx="4433104" cy="5004000"/>
          </a:xfrm>
          <a:noFill/>
        </p:spPr>
        <p:txBody>
          <a:bodyPr lIns="360000" rIns="360000" anchor="ctr">
            <a:normAutofit/>
          </a:bodyPr>
          <a:lstStyle>
            <a:lvl1pPr marL="0" indent="0">
              <a:buFontTx/>
              <a:buNone/>
              <a:defRPr sz="4000" b="0" i="0">
                <a:solidFill>
                  <a:schemeClr val="tx2"/>
                </a:solidFill>
                <a:latin typeface="Tenorite" pitchFamily="2" charset="0"/>
              </a:defRPr>
            </a:lvl1pPr>
            <a:lvl2pPr marL="457200" indent="0">
              <a:buFontTx/>
              <a:buNone/>
              <a:defRPr sz="28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68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988F6-E608-D8AF-718C-BAA06508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22326"/>
            <a:ext cx="11513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1168-2101-CEB7-3306-02572EF98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2282826"/>
            <a:ext cx="11513974" cy="414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096-A680-ECCB-6D13-D1A2FD2CA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228" y="6479812"/>
            <a:ext cx="98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F935393B-ED3D-064E-99EA-401FEB925A4D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2FF32-A7A8-B90A-3F59-3CEC8803B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6668" y="64798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5A71-0AE0-95D6-6418-FB4150E8A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10" y="6479812"/>
            <a:ext cx="1007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D692CC-85F5-4E9A-CAE5-BE9767EEC5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1385" y="102702"/>
            <a:ext cx="1781107" cy="5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8" r:id="rId3"/>
    <p:sldLayoutId id="2147483665" r:id="rId4"/>
    <p:sldLayoutId id="2147483650" r:id="rId5"/>
    <p:sldLayoutId id="2147483657" r:id="rId6"/>
    <p:sldLayoutId id="2147483658" r:id="rId7"/>
    <p:sldLayoutId id="2147483669" r:id="rId8"/>
    <p:sldLayoutId id="2147483656" r:id="rId9"/>
    <p:sldLayoutId id="2147483652" r:id="rId10"/>
    <p:sldLayoutId id="2147483653" r:id="rId11"/>
    <p:sldLayoutId id="2147483662" r:id="rId12"/>
    <p:sldLayoutId id="2147483655" r:id="rId13"/>
    <p:sldLayoutId id="2147483659" r:id="rId14"/>
    <p:sldLayoutId id="2147483664" r:id="rId15"/>
    <p:sldLayoutId id="2147483654" r:id="rId16"/>
    <p:sldLayoutId id="2147483670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988F6-E608-D8AF-718C-BAA06508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22326"/>
            <a:ext cx="11513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31168-2101-CEB7-3306-02572EF98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33" y="2282826"/>
            <a:ext cx="11513974" cy="4148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096-A680-ECCB-6D13-D1A2FD2CA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228" y="6479812"/>
            <a:ext cx="98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F935393B-ED3D-064E-99EA-401FEB925A4D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2FF32-A7A8-B90A-3F59-3CEC8803B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6668" y="64798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5A71-0AE0-95D6-6418-FB4150E8A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10" y="6479812"/>
            <a:ext cx="1007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accent5">
                    <a:lumMod val="50000"/>
                  </a:schemeClr>
                </a:solidFill>
                <a:latin typeface="Tenorite" pitchFamily="2" charset="0"/>
              </a:defRPr>
            </a:lvl1pPr>
          </a:lstStyle>
          <a:p>
            <a:fld id="{572EE7B5-3C11-2442-88D6-52A0931D6B8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97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6" r:id="rId3"/>
    <p:sldLayoutId id="2147483675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8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62F3-7948-469E-6759-37B97EAB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835389"/>
            <a:ext cx="11513974" cy="1325563"/>
          </a:xfrm>
        </p:spPr>
        <p:txBody>
          <a:bodyPr/>
          <a:lstStyle/>
          <a:p>
            <a:r>
              <a:rPr lang="en-GB" noProof="0" dirty="0"/>
              <a:t>Master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DDEF6-CE64-A7EF-2268-B42C3AB1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AB49-001E-AC44-A012-B7490439248C}" type="datetime1">
              <a:rPr lang="en-GB" noProof="0" smtClean="0"/>
              <a:t>05/06/2025</a:t>
            </a:fld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23CA5-638E-DC96-2FFB-C978439F5B5F}"/>
              </a:ext>
            </a:extLst>
          </p:cNvPr>
          <p:cNvSpPr txBox="1"/>
          <p:nvPr/>
        </p:nvSpPr>
        <p:spPr>
          <a:xfrm>
            <a:off x="345233" y="1951672"/>
            <a:ext cx="3952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Add a New Slide</a:t>
            </a:r>
          </a:p>
          <a:p>
            <a:r>
              <a:rPr lang="en-GB" dirty="0"/>
              <a:t>Go to the </a:t>
            </a:r>
            <a:r>
              <a:rPr lang="en-GB" b="1" dirty="0"/>
              <a:t>"Home"</a:t>
            </a:r>
            <a:r>
              <a:rPr lang="en-GB" dirty="0"/>
              <a:t> tab and click </a:t>
            </a:r>
            <a:br>
              <a:rPr lang="en-GB" dirty="0"/>
            </a:br>
            <a:r>
              <a:rPr lang="en-GB" b="1" dirty="0"/>
              <a:t>"New Slide"</a:t>
            </a:r>
            <a:r>
              <a:rPr lang="en-GB" dirty="0"/>
              <a:t>. From the dropdown menu, you can select a </a:t>
            </a:r>
            <a:r>
              <a:rPr lang="en-GB" b="1" dirty="0"/>
              <a:t>layout</a:t>
            </a:r>
            <a:r>
              <a:rPr lang="en-GB" dirty="0"/>
              <a:t> that suits your presentation needs.</a:t>
            </a:r>
            <a:endParaRPr lang="fi-FI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627943-CCA0-CCF9-8019-53C92D95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79069"/>
            <a:ext cx="6833870" cy="65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54DDE5-60FE-848A-C31F-2BB813AFD72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49093-6997-524D-3E61-D600A937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E743-4666-9E47-82D1-0CBD33A4624F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3353EF-098E-C425-2007-B99A88FC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33C93-C8E3-AC17-4F80-9703F5E278C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15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BE9C-3318-C2D2-0AE2-E3EA369B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219F7-D66A-C9D0-DAB9-ACACFEDF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DAF3E3-E4F2-7181-E5D8-E11AECB696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80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7A64-0849-D1C0-A745-97502206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1D15C-AB77-4940-200A-4FAF64F1E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8FC54-CFA9-8E24-EEE6-41D1BEC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0FCB-0A48-0040-BA96-DD6BC1D5F041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870B4C-5C73-5790-9133-8ADC8F61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75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FC7F-2506-8719-8998-2ED5B66F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96991-6C92-8483-EEF7-5DEA1688F8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395FE-D885-914E-D55C-F352A80CD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006CD-84C9-8DC8-9010-5D546AD5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DD2C-A0E7-B044-A4F8-0FFF5DC2FEC7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58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56E3-4AB5-0269-BF8B-EC46FDDF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A042D-89FF-9946-E6B1-1FFF2A30A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5EDC1-9644-6BDA-3D51-DC7BA83579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0D4EE-1EB9-A5F4-45F4-B0A31DDD0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CC8A2-26CA-EED7-6B3F-E97FDEBE02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848DD-30CC-124D-7036-00F3DD370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844B-C659-1942-A73C-D6B29693DF3F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634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B3A9-93EF-93A4-1CBA-A87DD09E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FED81-7D6C-133C-E21B-8B902011E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A4008-3CB5-4FFB-4029-B3D4A7D790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C7023-863A-217C-919B-EB94554D9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9034E-04ED-2FE1-4854-807937925C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92392-2681-58A9-D33A-2D7077B8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1DD3-BA0B-1C43-B8AF-ADC33F7D4D74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C8EA8D-EF89-4CD7-8FC9-AAEBBA4F5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D5C8AD-11E9-9D20-33D5-96A6778F98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0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5C0EDF-8A4E-E94E-1C2D-74F5098DE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E5073-2A71-9EC4-83A0-AAA34582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35F1-88C9-614D-B4EE-CF7C72D94601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80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E76D-6037-18E4-713A-170ADC03FB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B8084-6616-FCA0-927F-CCFCF3569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AD18-CA7C-8774-6A73-017594DB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864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BF822A-40A4-AD81-89BB-5BD4AB595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26DED0E-09C9-BD04-0E97-17309BE1F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FDAB-D0E0-988B-8EFE-394E2934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08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6A26-FB3A-2E5A-F80F-0FCA7BE0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B8BCF-BFCF-79CD-1196-C537CB4F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C122-E91F-967A-2526-7C291506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EEC4-E51B-FFB0-29E0-8DA13E2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4687E-5A96-51F6-069E-6C4C9F42B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189F3-F678-31B6-4F60-53F32A03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4718-93FC-FE4A-AE1B-5041271B3E02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76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3D96-214F-6170-8DF5-A55016DC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001FC-0312-BABA-5A00-6A4E80D2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ED9D6-9A0F-3945-B0DA-553F103F9113}" type="datetime1">
              <a:rPr lang="fi-FI" smtClean="0"/>
              <a:pPr/>
              <a:t>5.6.2025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9B71F3-19C1-BB53-FB79-89DED289E7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44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43CF-1E82-6D31-87BD-15018838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2716B-464B-5244-4552-870E0AF8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AB49-001E-AC44-A012-B7490439248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42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9751-35DC-C01B-B4E0-8DF007089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F8727-AB19-8D12-CF24-0579A7B6E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593A8-0407-8A44-AF83-8A2E72E5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41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5D842B8-73C7-9405-0828-A42827CCF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13914-4E0C-6592-F73B-159D2E78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47" y="2606041"/>
            <a:ext cx="8048263" cy="190887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D97437-93BC-92A2-A27C-04C37AB68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2BF25-D19D-6B8E-90F0-6E268B9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5BFC01-EAA3-90F0-409A-1023B5F6DC10}"/>
              </a:ext>
            </a:extLst>
          </p:cNvPr>
          <p:cNvGrpSpPr/>
          <p:nvPr/>
        </p:nvGrpSpPr>
        <p:grpSpPr>
          <a:xfrm>
            <a:off x="551852" y="585360"/>
            <a:ext cx="2628879" cy="526306"/>
            <a:chOff x="342020" y="6233309"/>
            <a:chExt cx="1745994" cy="34955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2B630E-87F5-B640-4563-31AD9A98CB41}"/>
                </a:ext>
              </a:extLst>
            </p:cNvPr>
            <p:cNvSpPr/>
            <p:nvPr/>
          </p:nvSpPr>
          <p:spPr>
            <a:xfrm>
              <a:off x="342020" y="6233309"/>
              <a:ext cx="348523" cy="348022"/>
            </a:xfrm>
            <a:custGeom>
              <a:avLst/>
              <a:gdLst>
                <a:gd name="connsiteX0" fmla="*/ 234451 w 348523"/>
                <a:gd name="connsiteY0" fmla="*/ 287538 h 348022"/>
                <a:gd name="connsiteX1" fmla="*/ 61337 w 348523"/>
                <a:gd name="connsiteY1" fmla="*/ 287538 h 348022"/>
                <a:gd name="connsiteX2" fmla="*/ 60617 w 348523"/>
                <a:gd name="connsiteY2" fmla="*/ 286818 h 348022"/>
                <a:gd name="connsiteX3" fmla="*/ 60617 w 348523"/>
                <a:gd name="connsiteY3" fmla="*/ 61249 h 348022"/>
                <a:gd name="connsiteX4" fmla="*/ 61337 w 348523"/>
                <a:gd name="connsiteY4" fmla="*/ 60530 h 348022"/>
                <a:gd name="connsiteX5" fmla="*/ 287231 w 348523"/>
                <a:gd name="connsiteY5" fmla="*/ 60530 h 348022"/>
                <a:gd name="connsiteX6" fmla="*/ 287952 w 348523"/>
                <a:gd name="connsiteY6" fmla="*/ 61249 h 348022"/>
                <a:gd name="connsiteX7" fmla="*/ 287952 w 348523"/>
                <a:gd name="connsiteY7" fmla="*/ 233484 h 348022"/>
                <a:gd name="connsiteX8" fmla="*/ 289168 w 348523"/>
                <a:gd name="connsiteY8" fmla="*/ 233979 h 348022"/>
                <a:gd name="connsiteX9" fmla="*/ 348298 w 348523"/>
                <a:gd name="connsiteY9" fmla="*/ 174214 h 348022"/>
                <a:gd name="connsiteX10" fmla="*/ 348523 w 348523"/>
                <a:gd name="connsiteY10" fmla="*/ 173719 h 348022"/>
                <a:gd name="connsiteX11" fmla="*/ 348523 w 348523"/>
                <a:gd name="connsiteY11" fmla="*/ 720 h 348022"/>
                <a:gd name="connsiteX12" fmla="*/ 347803 w 348523"/>
                <a:gd name="connsiteY12" fmla="*/ 0 h 348022"/>
                <a:gd name="connsiteX13" fmla="*/ 721 w 348523"/>
                <a:gd name="connsiteY13" fmla="*/ 0 h 348022"/>
                <a:gd name="connsiteX14" fmla="*/ 0 w 348523"/>
                <a:gd name="connsiteY14" fmla="*/ 720 h 348022"/>
                <a:gd name="connsiteX15" fmla="*/ 0 w 348523"/>
                <a:gd name="connsiteY15" fmla="*/ 347303 h 348022"/>
                <a:gd name="connsiteX16" fmla="*/ 721 w 348523"/>
                <a:gd name="connsiteY16" fmla="*/ 348022 h 348022"/>
                <a:gd name="connsiteX17" fmla="*/ 175951 w 348523"/>
                <a:gd name="connsiteY17" fmla="*/ 348022 h 348022"/>
                <a:gd name="connsiteX18" fmla="*/ 176446 w 348523"/>
                <a:gd name="connsiteY18" fmla="*/ 347797 h 348022"/>
                <a:gd name="connsiteX19" fmla="*/ 234901 w 348523"/>
                <a:gd name="connsiteY19" fmla="*/ 288752 h 348022"/>
                <a:gd name="connsiteX20" fmla="*/ 234406 w 348523"/>
                <a:gd name="connsiteY20" fmla="*/ 287538 h 34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8523" h="348022">
                  <a:moveTo>
                    <a:pt x="234451" y="287538"/>
                  </a:moveTo>
                  <a:lnTo>
                    <a:pt x="61337" y="287538"/>
                  </a:lnTo>
                  <a:cubicBezTo>
                    <a:pt x="60932" y="287538"/>
                    <a:pt x="60617" y="287223"/>
                    <a:pt x="60617" y="286818"/>
                  </a:cubicBezTo>
                  <a:lnTo>
                    <a:pt x="60617" y="61249"/>
                  </a:lnTo>
                  <a:cubicBezTo>
                    <a:pt x="60617" y="60844"/>
                    <a:pt x="60932" y="60530"/>
                    <a:pt x="61337" y="60530"/>
                  </a:cubicBezTo>
                  <a:lnTo>
                    <a:pt x="287231" y="60530"/>
                  </a:lnTo>
                  <a:cubicBezTo>
                    <a:pt x="287637" y="60530"/>
                    <a:pt x="287952" y="60844"/>
                    <a:pt x="287952" y="61249"/>
                  </a:cubicBezTo>
                  <a:lnTo>
                    <a:pt x="287952" y="233484"/>
                  </a:lnTo>
                  <a:cubicBezTo>
                    <a:pt x="287952" y="234113"/>
                    <a:pt x="288717" y="234428"/>
                    <a:pt x="289168" y="233979"/>
                  </a:cubicBezTo>
                  <a:lnTo>
                    <a:pt x="348298" y="174214"/>
                  </a:lnTo>
                  <a:cubicBezTo>
                    <a:pt x="348298" y="174214"/>
                    <a:pt x="348523" y="173899"/>
                    <a:pt x="348523" y="173719"/>
                  </a:cubicBezTo>
                  <a:lnTo>
                    <a:pt x="348523" y="720"/>
                  </a:lnTo>
                  <a:cubicBezTo>
                    <a:pt x="348523" y="315"/>
                    <a:pt x="348208" y="0"/>
                    <a:pt x="347803" y="0"/>
                  </a:cubicBezTo>
                  <a:lnTo>
                    <a:pt x="721" y="0"/>
                  </a:lnTo>
                  <a:cubicBezTo>
                    <a:pt x="315" y="0"/>
                    <a:pt x="0" y="315"/>
                    <a:pt x="0" y="720"/>
                  </a:cubicBezTo>
                  <a:lnTo>
                    <a:pt x="0" y="347303"/>
                  </a:lnTo>
                  <a:cubicBezTo>
                    <a:pt x="0" y="347708"/>
                    <a:pt x="315" y="348022"/>
                    <a:pt x="721" y="348022"/>
                  </a:cubicBezTo>
                  <a:lnTo>
                    <a:pt x="175951" y="348022"/>
                  </a:lnTo>
                  <a:cubicBezTo>
                    <a:pt x="175951" y="348022"/>
                    <a:pt x="176311" y="347932"/>
                    <a:pt x="176446" y="347797"/>
                  </a:cubicBezTo>
                  <a:lnTo>
                    <a:pt x="234901" y="288752"/>
                  </a:lnTo>
                  <a:cubicBezTo>
                    <a:pt x="235351" y="288302"/>
                    <a:pt x="235036" y="287538"/>
                    <a:pt x="234406" y="287538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581AC9A-21C3-6C88-23E9-6EC78E2E45B2}"/>
                </a:ext>
              </a:extLst>
            </p:cNvPr>
            <p:cNvSpPr/>
            <p:nvPr/>
          </p:nvSpPr>
          <p:spPr>
            <a:xfrm>
              <a:off x="987502" y="6368129"/>
              <a:ext cx="220760" cy="213382"/>
            </a:xfrm>
            <a:custGeom>
              <a:avLst/>
              <a:gdLst>
                <a:gd name="connsiteX0" fmla="*/ 110380 w 220760"/>
                <a:gd name="connsiteY0" fmla="*/ 213382 h 213382"/>
                <a:gd name="connsiteX1" fmla="*/ 0 w 220760"/>
                <a:gd name="connsiteY1" fmla="*/ 106534 h 213382"/>
                <a:gd name="connsiteX2" fmla="*/ 110380 w 220760"/>
                <a:gd name="connsiteY2" fmla="*/ 0 h 213382"/>
                <a:gd name="connsiteX3" fmla="*/ 220760 w 220760"/>
                <a:gd name="connsiteY3" fmla="*/ 106534 h 213382"/>
                <a:gd name="connsiteX4" fmla="*/ 110380 w 220760"/>
                <a:gd name="connsiteY4" fmla="*/ 213382 h 213382"/>
                <a:gd name="connsiteX5" fmla="*/ 110290 w 220760"/>
                <a:gd name="connsiteY5" fmla="*/ 44385 h 213382"/>
                <a:gd name="connsiteX6" fmla="*/ 47241 w 220760"/>
                <a:gd name="connsiteY6" fmla="*/ 106579 h 213382"/>
                <a:gd name="connsiteX7" fmla="*/ 110290 w 220760"/>
                <a:gd name="connsiteY7" fmla="*/ 168772 h 213382"/>
                <a:gd name="connsiteX8" fmla="*/ 173339 w 220760"/>
                <a:gd name="connsiteY8" fmla="*/ 106579 h 213382"/>
                <a:gd name="connsiteX9" fmla="*/ 110290 w 220760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60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90" y="44385"/>
                  </a:moveTo>
                  <a:cubicBezTo>
                    <a:pt x="74352" y="44385"/>
                    <a:pt x="47241" y="71142"/>
                    <a:pt x="47241" y="106579"/>
                  </a:cubicBezTo>
                  <a:cubicBezTo>
                    <a:pt x="47241" y="142015"/>
                    <a:pt x="74352" y="168772"/>
                    <a:pt x="110290" y="168772"/>
                  </a:cubicBezTo>
                  <a:cubicBezTo>
                    <a:pt x="146228" y="168772"/>
                    <a:pt x="173339" y="142015"/>
                    <a:pt x="173339" y="106579"/>
                  </a:cubicBezTo>
                  <a:cubicBezTo>
                    <a:pt x="173339" y="71142"/>
                    <a:pt x="146228" y="44385"/>
                    <a:pt x="110290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7978753-9067-0F71-BF3C-AE3B7A1D0BE4}"/>
                </a:ext>
              </a:extLst>
            </p:cNvPr>
            <p:cNvSpPr/>
            <p:nvPr/>
          </p:nvSpPr>
          <p:spPr>
            <a:xfrm>
              <a:off x="1638613" y="6368129"/>
              <a:ext cx="220759" cy="213382"/>
            </a:xfrm>
            <a:custGeom>
              <a:avLst/>
              <a:gdLst>
                <a:gd name="connsiteX0" fmla="*/ 110380 w 220759"/>
                <a:gd name="connsiteY0" fmla="*/ 213382 h 213382"/>
                <a:gd name="connsiteX1" fmla="*/ 0 w 220759"/>
                <a:gd name="connsiteY1" fmla="*/ 106534 h 213382"/>
                <a:gd name="connsiteX2" fmla="*/ 110380 w 220759"/>
                <a:gd name="connsiteY2" fmla="*/ 0 h 213382"/>
                <a:gd name="connsiteX3" fmla="*/ 220760 w 220759"/>
                <a:gd name="connsiteY3" fmla="*/ 106534 h 213382"/>
                <a:gd name="connsiteX4" fmla="*/ 110380 w 220759"/>
                <a:gd name="connsiteY4" fmla="*/ 213382 h 213382"/>
                <a:gd name="connsiteX5" fmla="*/ 110245 w 220759"/>
                <a:gd name="connsiteY5" fmla="*/ 44385 h 213382"/>
                <a:gd name="connsiteX6" fmla="*/ 47196 w 220759"/>
                <a:gd name="connsiteY6" fmla="*/ 106579 h 213382"/>
                <a:gd name="connsiteX7" fmla="*/ 110245 w 220759"/>
                <a:gd name="connsiteY7" fmla="*/ 168772 h 213382"/>
                <a:gd name="connsiteX8" fmla="*/ 173294 w 220759"/>
                <a:gd name="connsiteY8" fmla="*/ 106579 h 213382"/>
                <a:gd name="connsiteX9" fmla="*/ 110245 w 220759"/>
                <a:gd name="connsiteY9" fmla="*/ 44385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759" h="213382">
                  <a:moveTo>
                    <a:pt x="110380" y="213382"/>
                  </a:moveTo>
                  <a:cubicBezTo>
                    <a:pt x="48457" y="213382"/>
                    <a:pt x="0" y="166434"/>
                    <a:pt x="0" y="106534"/>
                  </a:cubicBezTo>
                  <a:cubicBezTo>
                    <a:pt x="0" y="46634"/>
                    <a:pt x="48502" y="0"/>
                    <a:pt x="110380" y="0"/>
                  </a:cubicBezTo>
                  <a:cubicBezTo>
                    <a:pt x="172258" y="0"/>
                    <a:pt x="220760" y="46814"/>
                    <a:pt x="220760" y="106534"/>
                  </a:cubicBezTo>
                  <a:cubicBezTo>
                    <a:pt x="220760" y="166254"/>
                    <a:pt x="172258" y="213382"/>
                    <a:pt x="110380" y="213382"/>
                  </a:cubicBezTo>
                  <a:close/>
                  <a:moveTo>
                    <a:pt x="110245" y="44385"/>
                  </a:moveTo>
                  <a:cubicBezTo>
                    <a:pt x="74307" y="44385"/>
                    <a:pt x="47196" y="71142"/>
                    <a:pt x="47196" y="106579"/>
                  </a:cubicBezTo>
                  <a:cubicBezTo>
                    <a:pt x="47196" y="142015"/>
                    <a:pt x="74307" y="168772"/>
                    <a:pt x="110245" y="168772"/>
                  </a:cubicBezTo>
                  <a:cubicBezTo>
                    <a:pt x="146183" y="168772"/>
                    <a:pt x="173294" y="142015"/>
                    <a:pt x="173294" y="106579"/>
                  </a:cubicBezTo>
                  <a:cubicBezTo>
                    <a:pt x="173294" y="71142"/>
                    <a:pt x="146183" y="44385"/>
                    <a:pt x="110245" y="44385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06B48D0-2AFC-2CF0-B9B2-AC89386724A5}"/>
                </a:ext>
              </a:extLst>
            </p:cNvPr>
            <p:cNvSpPr/>
            <p:nvPr/>
          </p:nvSpPr>
          <p:spPr>
            <a:xfrm>
              <a:off x="1241407" y="6372086"/>
              <a:ext cx="194279" cy="205467"/>
            </a:xfrm>
            <a:custGeom>
              <a:avLst/>
              <a:gdLst>
                <a:gd name="connsiteX0" fmla="*/ 194280 w 194279"/>
                <a:gd name="connsiteY0" fmla="*/ 205468 h 205467"/>
                <a:gd name="connsiteX1" fmla="*/ 148389 w 194279"/>
                <a:gd name="connsiteY1" fmla="*/ 205468 h 205467"/>
                <a:gd name="connsiteX2" fmla="*/ 47557 w 194279"/>
                <a:gd name="connsiteY2" fmla="*/ 71772 h 205467"/>
                <a:gd name="connsiteX3" fmla="*/ 47557 w 194279"/>
                <a:gd name="connsiteY3" fmla="*/ 205468 h 205467"/>
                <a:gd name="connsiteX4" fmla="*/ 0 w 194279"/>
                <a:gd name="connsiteY4" fmla="*/ 205468 h 205467"/>
                <a:gd name="connsiteX5" fmla="*/ 0 w 194279"/>
                <a:gd name="connsiteY5" fmla="*/ 0 h 205467"/>
                <a:gd name="connsiteX6" fmla="*/ 46341 w 194279"/>
                <a:gd name="connsiteY6" fmla="*/ 0 h 205467"/>
                <a:gd name="connsiteX7" fmla="*/ 46791 w 194279"/>
                <a:gd name="connsiteY7" fmla="*/ 585 h 205467"/>
                <a:gd name="connsiteX8" fmla="*/ 146948 w 194279"/>
                <a:gd name="connsiteY8" fmla="*/ 133920 h 205467"/>
                <a:gd name="connsiteX9" fmla="*/ 146948 w 194279"/>
                <a:gd name="connsiteY9" fmla="*/ 0 h 205467"/>
                <a:gd name="connsiteX10" fmla="*/ 194235 w 194279"/>
                <a:gd name="connsiteY10" fmla="*/ 0 h 205467"/>
                <a:gd name="connsiteX11" fmla="*/ 194235 w 194279"/>
                <a:gd name="connsiteY11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79" h="205467">
                  <a:moveTo>
                    <a:pt x="194280" y="205468"/>
                  </a:moveTo>
                  <a:lnTo>
                    <a:pt x="148389" y="205468"/>
                  </a:lnTo>
                  <a:lnTo>
                    <a:pt x="47557" y="71772"/>
                  </a:lnTo>
                  <a:lnTo>
                    <a:pt x="47557" y="205468"/>
                  </a:lnTo>
                  <a:lnTo>
                    <a:pt x="0" y="205468"/>
                  </a:lnTo>
                  <a:lnTo>
                    <a:pt x="0" y="0"/>
                  </a:lnTo>
                  <a:lnTo>
                    <a:pt x="46341" y="0"/>
                  </a:lnTo>
                  <a:lnTo>
                    <a:pt x="46791" y="585"/>
                  </a:lnTo>
                  <a:lnTo>
                    <a:pt x="146948" y="133920"/>
                  </a:lnTo>
                  <a:lnTo>
                    <a:pt x="146948" y="0"/>
                  </a:lnTo>
                  <a:lnTo>
                    <a:pt x="194235" y="0"/>
                  </a:lnTo>
                  <a:lnTo>
                    <a:pt x="194235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6809439-638C-F320-7099-8FD1BE8A6858}"/>
                </a:ext>
              </a:extLst>
            </p:cNvPr>
            <p:cNvSpPr/>
            <p:nvPr/>
          </p:nvSpPr>
          <p:spPr>
            <a:xfrm>
              <a:off x="1882566" y="6368129"/>
              <a:ext cx="205448" cy="213382"/>
            </a:xfrm>
            <a:custGeom>
              <a:avLst/>
              <a:gdLst>
                <a:gd name="connsiteX0" fmla="*/ 110380 w 205448"/>
                <a:gd name="connsiteY0" fmla="*/ 213382 h 213382"/>
                <a:gd name="connsiteX1" fmla="*/ 0 w 205448"/>
                <a:gd name="connsiteY1" fmla="*/ 106849 h 213382"/>
                <a:gd name="connsiteX2" fmla="*/ 110380 w 205448"/>
                <a:gd name="connsiteY2" fmla="*/ 0 h 213382"/>
                <a:gd name="connsiteX3" fmla="*/ 180634 w 205448"/>
                <a:gd name="connsiteY3" fmla="*/ 23699 h 213382"/>
                <a:gd name="connsiteX4" fmla="*/ 182075 w 205448"/>
                <a:gd name="connsiteY4" fmla="*/ 24823 h 213382"/>
                <a:gd name="connsiteX5" fmla="*/ 146093 w 205448"/>
                <a:gd name="connsiteY5" fmla="*/ 55043 h 213382"/>
                <a:gd name="connsiteX6" fmla="*/ 145147 w 205448"/>
                <a:gd name="connsiteY6" fmla="*/ 54459 h 213382"/>
                <a:gd name="connsiteX7" fmla="*/ 110245 w 205448"/>
                <a:gd name="connsiteY7" fmla="*/ 44565 h 213382"/>
                <a:gd name="connsiteX8" fmla="*/ 47196 w 205448"/>
                <a:gd name="connsiteY8" fmla="*/ 106759 h 213382"/>
                <a:gd name="connsiteX9" fmla="*/ 110245 w 205448"/>
                <a:gd name="connsiteY9" fmla="*/ 168952 h 213382"/>
                <a:gd name="connsiteX10" fmla="*/ 157892 w 205448"/>
                <a:gd name="connsiteY10" fmla="*/ 146962 h 213382"/>
                <a:gd name="connsiteX11" fmla="*/ 157892 w 205448"/>
                <a:gd name="connsiteY11" fmla="*/ 125916 h 213382"/>
                <a:gd name="connsiteX12" fmla="*/ 115424 w 205448"/>
                <a:gd name="connsiteY12" fmla="*/ 125916 h 213382"/>
                <a:gd name="connsiteX13" fmla="*/ 115424 w 205448"/>
                <a:gd name="connsiteY13" fmla="*/ 116832 h 213382"/>
                <a:gd name="connsiteX14" fmla="*/ 148885 w 205448"/>
                <a:gd name="connsiteY14" fmla="*/ 87601 h 213382"/>
                <a:gd name="connsiteX15" fmla="*/ 205448 w 205448"/>
                <a:gd name="connsiteY15" fmla="*/ 87601 h 213382"/>
                <a:gd name="connsiteX16" fmla="*/ 205448 w 205448"/>
                <a:gd name="connsiteY16" fmla="*/ 162117 h 213382"/>
                <a:gd name="connsiteX17" fmla="*/ 205178 w 205448"/>
                <a:gd name="connsiteY17" fmla="*/ 162476 h 213382"/>
                <a:gd name="connsiteX18" fmla="*/ 110380 w 205448"/>
                <a:gd name="connsiteY18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5448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3"/>
                    <a:pt x="48502" y="0"/>
                    <a:pt x="110380" y="0"/>
                  </a:cubicBezTo>
                  <a:cubicBezTo>
                    <a:pt x="136635" y="0"/>
                    <a:pt x="160954" y="8185"/>
                    <a:pt x="180634" y="23699"/>
                  </a:cubicBezTo>
                  <a:lnTo>
                    <a:pt x="182075" y="24823"/>
                  </a:lnTo>
                  <a:lnTo>
                    <a:pt x="146093" y="55043"/>
                  </a:lnTo>
                  <a:lnTo>
                    <a:pt x="145147" y="54459"/>
                  </a:lnTo>
                  <a:cubicBezTo>
                    <a:pt x="134924" y="47983"/>
                    <a:pt x="122855" y="44565"/>
                    <a:pt x="110245" y="44565"/>
                  </a:cubicBezTo>
                  <a:cubicBezTo>
                    <a:pt x="74307" y="44565"/>
                    <a:pt x="47196" y="71322"/>
                    <a:pt x="47196" y="106759"/>
                  </a:cubicBezTo>
                  <a:cubicBezTo>
                    <a:pt x="47196" y="142195"/>
                    <a:pt x="74307" y="168952"/>
                    <a:pt x="110245" y="168952"/>
                  </a:cubicBezTo>
                  <a:cubicBezTo>
                    <a:pt x="128844" y="168952"/>
                    <a:pt x="147489" y="160318"/>
                    <a:pt x="157892" y="146962"/>
                  </a:cubicBezTo>
                  <a:lnTo>
                    <a:pt x="157892" y="125916"/>
                  </a:lnTo>
                  <a:lnTo>
                    <a:pt x="115424" y="125916"/>
                  </a:lnTo>
                  <a:lnTo>
                    <a:pt x="115424" y="116832"/>
                  </a:lnTo>
                  <a:lnTo>
                    <a:pt x="148885" y="87601"/>
                  </a:lnTo>
                  <a:lnTo>
                    <a:pt x="205448" y="87601"/>
                  </a:lnTo>
                  <a:cubicBezTo>
                    <a:pt x="205448" y="87601"/>
                    <a:pt x="205448" y="162117"/>
                    <a:pt x="205448" y="162117"/>
                  </a:cubicBezTo>
                  <a:lnTo>
                    <a:pt x="205178" y="162476"/>
                  </a:lnTo>
                  <a:cubicBezTo>
                    <a:pt x="183291" y="194315"/>
                    <a:pt x="147849" y="213292"/>
                    <a:pt x="110380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F4BDC6D-DD79-E040-AC23-7C440269E32C}"/>
                </a:ext>
              </a:extLst>
            </p:cNvPr>
            <p:cNvSpPr/>
            <p:nvPr/>
          </p:nvSpPr>
          <p:spPr>
            <a:xfrm>
              <a:off x="1482748" y="6372086"/>
              <a:ext cx="149920" cy="205467"/>
            </a:xfrm>
            <a:custGeom>
              <a:avLst/>
              <a:gdLst>
                <a:gd name="connsiteX0" fmla="*/ 149921 w 149920"/>
                <a:gd name="connsiteY0" fmla="*/ 205468 h 205467"/>
                <a:gd name="connsiteX1" fmla="*/ 0 w 149920"/>
                <a:gd name="connsiteY1" fmla="*/ 205468 h 205467"/>
                <a:gd name="connsiteX2" fmla="*/ 0 w 149920"/>
                <a:gd name="connsiteY2" fmla="*/ 0 h 205467"/>
                <a:gd name="connsiteX3" fmla="*/ 47557 w 149920"/>
                <a:gd name="connsiteY3" fmla="*/ 0 h 205467"/>
                <a:gd name="connsiteX4" fmla="*/ 47286 w 149920"/>
                <a:gd name="connsiteY4" fmla="*/ 162072 h 205467"/>
                <a:gd name="connsiteX5" fmla="*/ 149921 w 149920"/>
                <a:gd name="connsiteY5" fmla="*/ 162072 h 205467"/>
                <a:gd name="connsiteX6" fmla="*/ 149921 w 149920"/>
                <a:gd name="connsiteY6" fmla="*/ 205468 h 2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920" h="205467">
                  <a:moveTo>
                    <a:pt x="149921" y="205468"/>
                  </a:moveTo>
                  <a:lnTo>
                    <a:pt x="0" y="205468"/>
                  </a:lnTo>
                  <a:lnTo>
                    <a:pt x="0" y="0"/>
                  </a:lnTo>
                  <a:lnTo>
                    <a:pt x="47557" y="0"/>
                  </a:lnTo>
                  <a:lnTo>
                    <a:pt x="47286" y="162072"/>
                  </a:lnTo>
                  <a:lnTo>
                    <a:pt x="149921" y="162072"/>
                  </a:lnTo>
                  <a:lnTo>
                    <a:pt x="149921" y="205468"/>
                  </a:ln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87F5AF-DF66-9960-EE93-E8FD7143854A}"/>
                </a:ext>
              </a:extLst>
            </p:cNvPr>
            <p:cNvSpPr/>
            <p:nvPr/>
          </p:nvSpPr>
          <p:spPr>
            <a:xfrm>
              <a:off x="773587" y="6369478"/>
              <a:ext cx="198512" cy="213382"/>
            </a:xfrm>
            <a:custGeom>
              <a:avLst/>
              <a:gdLst>
                <a:gd name="connsiteX0" fmla="*/ 110380 w 198512"/>
                <a:gd name="connsiteY0" fmla="*/ 213382 h 213382"/>
                <a:gd name="connsiteX1" fmla="*/ 0 w 198512"/>
                <a:gd name="connsiteY1" fmla="*/ 106849 h 213382"/>
                <a:gd name="connsiteX2" fmla="*/ 110380 w 198512"/>
                <a:gd name="connsiteY2" fmla="*/ 0 h 213382"/>
                <a:gd name="connsiteX3" fmla="*/ 196486 w 198512"/>
                <a:gd name="connsiteY3" fmla="*/ 39034 h 213382"/>
                <a:gd name="connsiteX4" fmla="*/ 197477 w 198512"/>
                <a:gd name="connsiteY4" fmla="*/ 40203 h 213382"/>
                <a:gd name="connsiteX5" fmla="*/ 160909 w 198512"/>
                <a:gd name="connsiteY5" fmla="*/ 68759 h 213382"/>
                <a:gd name="connsiteX6" fmla="*/ 159963 w 198512"/>
                <a:gd name="connsiteY6" fmla="*/ 67590 h 213382"/>
                <a:gd name="connsiteX7" fmla="*/ 110245 w 198512"/>
                <a:gd name="connsiteY7" fmla="*/ 44520 h 213382"/>
                <a:gd name="connsiteX8" fmla="*/ 47196 w 198512"/>
                <a:gd name="connsiteY8" fmla="*/ 106714 h 213382"/>
                <a:gd name="connsiteX9" fmla="*/ 110245 w 198512"/>
                <a:gd name="connsiteY9" fmla="*/ 168907 h 213382"/>
                <a:gd name="connsiteX10" fmla="*/ 160504 w 198512"/>
                <a:gd name="connsiteY10" fmla="*/ 145163 h 213382"/>
                <a:gd name="connsiteX11" fmla="*/ 161404 w 198512"/>
                <a:gd name="connsiteY11" fmla="*/ 143994 h 213382"/>
                <a:gd name="connsiteX12" fmla="*/ 198513 w 198512"/>
                <a:gd name="connsiteY12" fmla="*/ 171920 h 213382"/>
                <a:gd name="connsiteX13" fmla="*/ 197522 w 198512"/>
                <a:gd name="connsiteY13" fmla="*/ 173134 h 213382"/>
                <a:gd name="connsiteX14" fmla="*/ 110335 w 198512"/>
                <a:gd name="connsiteY14" fmla="*/ 213292 h 2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512" h="213382">
                  <a:moveTo>
                    <a:pt x="110380" y="213382"/>
                  </a:moveTo>
                  <a:cubicBezTo>
                    <a:pt x="48457" y="213382"/>
                    <a:pt x="0" y="166614"/>
                    <a:pt x="0" y="106849"/>
                  </a:cubicBezTo>
                  <a:cubicBezTo>
                    <a:pt x="0" y="47084"/>
                    <a:pt x="48502" y="0"/>
                    <a:pt x="110380" y="0"/>
                  </a:cubicBezTo>
                  <a:cubicBezTo>
                    <a:pt x="144426" y="0"/>
                    <a:pt x="175770" y="14211"/>
                    <a:pt x="196486" y="39034"/>
                  </a:cubicBezTo>
                  <a:lnTo>
                    <a:pt x="197477" y="40203"/>
                  </a:lnTo>
                  <a:lnTo>
                    <a:pt x="160909" y="68759"/>
                  </a:lnTo>
                  <a:lnTo>
                    <a:pt x="159963" y="67590"/>
                  </a:lnTo>
                  <a:cubicBezTo>
                    <a:pt x="148209" y="52930"/>
                    <a:pt x="130105" y="44520"/>
                    <a:pt x="110245" y="44520"/>
                  </a:cubicBezTo>
                  <a:cubicBezTo>
                    <a:pt x="74307" y="44520"/>
                    <a:pt x="47196" y="71277"/>
                    <a:pt x="47196" y="106714"/>
                  </a:cubicBezTo>
                  <a:cubicBezTo>
                    <a:pt x="47196" y="142150"/>
                    <a:pt x="74307" y="168907"/>
                    <a:pt x="110245" y="168907"/>
                  </a:cubicBezTo>
                  <a:cubicBezTo>
                    <a:pt x="130466" y="168907"/>
                    <a:pt x="148795" y="160273"/>
                    <a:pt x="160504" y="145163"/>
                  </a:cubicBezTo>
                  <a:lnTo>
                    <a:pt x="161404" y="143994"/>
                  </a:lnTo>
                  <a:lnTo>
                    <a:pt x="198513" y="171920"/>
                  </a:lnTo>
                  <a:lnTo>
                    <a:pt x="197522" y="173134"/>
                  </a:lnTo>
                  <a:cubicBezTo>
                    <a:pt x="176851" y="198677"/>
                    <a:pt x="145102" y="213292"/>
                    <a:pt x="110335" y="213292"/>
                  </a:cubicBezTo>
                  <a:close/>
                </a:path>
              </a:pathLst>
            </a:custGeom>
            <a:solidFill>
              <a:schemeClr val="bg1"/>
            </a:solidFill>
            <a:ln w="44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b="0" i="0" dirty="0">
                <a:latin typeface="Tenorit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42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252081-3157-97B9-2E2F-2E47E7432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B033138-0B16-3549-5F22-C13FBCAF6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CD69-30CA-4910-6239-23DF4AC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24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02E7-9E50-7B2F-808E-AFD317D4C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F4AA3-7082-1D6B-C751-FFAA8135F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6CE18-5A53-0273-62D0-4A181BF0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80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3E57-A30F-4390-5026-195C2CA5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EB940-ADC1-C668-A220-F41C622BF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630-5D5D-AD70-73FA-52001C18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4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5BF2-BCC1-2828-D9EA-26F416BDF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DA26E-A73E-FB67-3147-8CA73667E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22A1C-AFD7-2AA0-BC14-3052FBC5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9D27-CC4A-1445-8603-5DD8A99CEB4C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158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DE66-4705-8902-C9ED-7EE09DA9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DAE71-A4AC-8574-8258-2451A69E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D2FA-50EE-B2B7-C530-2DF0C6FC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ABB8-B4FB-1249-BE5C-71C7625A6F67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49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EF50-C055-27BA-7901-A13DD87A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D4C091-7CC9-EA54-0F4F-6729216F149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CBB1B-1189-3B1D-6A93-2873F44E4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9DABE-A0E5-9FBB-841E-B0E4756B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EFDD-1BDB-C044-85AC-EBEBF553F8E8}" type="datetime1">
              <a:rPr lang="fi-FI" smtClean="0"/>
              <a:pPr/>
              <a:t>5.6.2025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7117732"/>
      </p:ext>
    </p:extLst>
  </p:cSld>
  <p:clrMapOvr>
    <a:masterClrMapping/>
  </p:clrMapOvr>
</p:sld>
</file>

<file path=ppt/theme/theme1.xml><?xml version="1.0" encoding="utf-8"?>
<a:theme xmlns:a="http://schemas.openxmlformats.org/drawingml/2006/main" name="Conlog">
  <a:themeElements>
    <a:clrScheme name="Conlog Colours">
      <a:dk1>
        <a:srgbClr val="000000"/>
      </a:dk1>
      <a:lt1>
        <a:srgbClr val="FFFFFF"/>
      </a:lt1>
      <a:dk2>
        <a:srgbClr val="102F5F"/>
      </a:dk2>
      <a:lt2>
        <a:srgbClr val="DAD8D7"/>
      </a:lt2>
      <a:accent1>
        <a:srgbClr val="AA9C8C"/>
      </a:accent1>
      <a:accent2>
        <a:srgbClr val="996C46"/>
      </a:accent2>
      <a:accent3>
        <a:srgbClr val="4D5A32"/>
      </a:accent3>
      <a:accent4>
        <a:srgbClr val="648D02"/>
      </a:accent4>
      <a:accent5>
        <a:srgbClr val="DAD9D8"/>
      </a:accent5>
      <a:accent6>
        <a:srgbClr val="70C3BC"/>
      </a:accent6>
      <a:hlink>
        <a:srgbClr val="102F5F"/>
      </a:hlink>
      <a:folHlink>
        <a:srgbClr val="102F5F"/>
      </a:folHlink>
    </a:clrScheme>
    <a:fontScheme name="Conlog Tenorite theme">
      <a:majorFont>
        <a:latin typeface="Tenorite Bold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enorite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log_PPT-template_250605" id="{73B793F9-5847-674E-9A2A-060AFDF79C05}" vid="{88A010FA-933C-FC45-9384-5E4AA5CB7265}"/>
    </a:ext>
  </a:extLst>
</a:theme>
</file>

<file path=ppt/theme/theme2.xml><?xml version="1.0" encoding="utf-8"?>
<a:theme xmlns:a="http://schemas.openxmlformats.org/drawingml/2006/main" name="Conlog Header">
  <a:themeElements>
    <a:clrScheme name="Conlog Colours">
      <a:dk1>
        <a:srgbClr val="000000"/>
      </a:dk1>
      <a:lt1>
        <a:srgbClr val="FFFFFF"/>
      </a:lt1>
      <a:dk2>
        <a:srgbClr val="102F5F"/>
      </a:dk2>
      <a:lt2>
        <a:srgbClr val="DAD8D7"/>
      </a:lt2>
      <a:accent1>
        <a:srgbClr val="AA9C8C"/>
      </a:accent1>
      <a:accent2>
        <a:srgbClr val="996C46"/>
      </a:accent2>
      <a:accent3>
        <a:srgbClr val="4D5A32"/>
      </a:accent3>
      <a:accent4>
        <a:srgbClr val="648D02"/>
      </a:accent4>
      <a:accent5>
        <a:srgbClr val="DAD9D8"/>
      </a:accent5>
      <a:accent6>
        <a:srgbClr val="70C3BC"/>
      </a:accent6>
      <a:hlink>
        <a:srgbClr val="102F5F"/>
      </a:hlink>
      <a:folHlink>
        <a:srgbClr val="102F5F"/>
      </a:folHlink>
    </a:clrScheme>
    <a:fontScheme name="Conlog Tenorite theme">
      <a:majorFont>
        <a:latin typeface="Tenorite Bold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enorite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log_PPT-template_250605" id="{73B793F9-5847-674E-9A2A-060AFDF79C05}" vid="{5778C15D-0D9A-E641-A7ED-CCCE9109B2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Conlog</Template>
  <TotalTime>53</TotalTime>
  <Words>58</Words>
  <Application>Microsoft Macintosh PowerPoint</Application>
  <PresentationFormat>Widescreen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Tenorite</vt:lpstr>
      <vt:lpstr>Tenorite Bold</vt:lpstr>
      <vt:lpstr>Conlog</vt:lpstr>
      <vt:lpstr>Conlog Header</vt:lpstr>
      <vt:lpstr>Master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 Roivas</dc:creator>
  <cp:lastModifiedBy>Sofia Kaura-aho</cp:lastModifiedBy>
  <cp:revision>4</cp:revision>
  <dcterms:created xsi:type="dcterms:W3CDTF">2025-06-05T10:24:12Z</dcterms:created>
  <dcterms:modified xsi:type="dcterms:W3CDTF">2025-06-05T12:40:46Z</dcterms:modified>
</cp:coreProperties>
</file>